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4702"/>
  </p:normalViewPr>
  <p:slideViewPr>
    <p:cSldViewPr snapToGrid="0">
      <p:cViewPr varScale="1">
        <p:scale>
          <a:sx n="95" d="100"/>
          <a:sy n="95" d="100"/>
        </p:scale>
        <p:origin x="20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71756-1CA1-1F4A-9860-0C578ADBAF67}" type="datetimeFigureOut">
              <a:rPr lang="es-ES" smtClean="0"/>
              <a:t>9/7/24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C4798-3E81-C549-995C-77B1554192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07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C4798-3E81-C549-995C-77B1554192F5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938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466C6-D91C-612D-DA31-9E70D744F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6CD3D7-66B5-7A01-561D-959D48193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66A04E-ABEF-3601-42E9-9B477D0B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C89636-8607-E245-7ECA-8B404826E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DA640A-1483-A175-E2F8-B21F00EF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339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4860E-4631-00B1-84EE-47A0882E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C4EC56-B0B7-FB8C-9229-852C47FE4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8BBC8E-447F-B6D6-FE12-BF37EE0C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EBC50-F25A-043B-E54D-44514D188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E4EF87-17C1-3FBF-1BDE-38B4C4E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76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A9864-C820-6713-3E0A-1A47F92DB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2EF4C3-B55D-39DD-8B6B-0B53F4631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50FF3-021C-FBD7-9BD4-3CA04F07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6EF010-39D0-4175-3885-7C66710A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95371A-7C71-061D-DDBB-0EC503FB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76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2D482-88F1-6717-4507-1DE895EC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D43E56-1659-8101-3D89-60600B4C0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7DD31E-3985-01D7-0E5F-F66C2489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0CCE0-F676-AD11-9EA0-68258B2EE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72DC9F-3C1D-47DC-41F5-F6AE3027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73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D8C90-560A-3629-A0D4-D6E8C44C7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138E69-8963-2191-B74D-B295CE6F3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3BF81C-82F0-ABCA-4411-C9CD9BF8A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153DF-4EB7-8F85-F619-B1A8C4ECA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0E5481-19BA-D126-98F1-EDE7542F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91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FEAAB-E2D6-B04D-F21A-A7FDB53B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D809E2-B9AF-2CC2-3873-A4B1DAB10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3127D2-49B9-6F49-74BB-C98192025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0A90FD-A1AE-B7F6-81CB-17798777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78F9F5-0A1E-A896-2C1A-AE9CD7306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6A06C3-7D3A-4ED7-59A8-01C9CFF3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03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6E5E4-7599-22FB-83D9-5A321276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6F06F6-6079-87FD-923F-A8DBB0BF0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E1C3B8-3FB7-57C0-92C0-AD7DA2D1C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734399-EEE2-0BDB-3597-6E0EA6B1C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5EE561-E076-283F-19C9-16E995E5D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D6D0E1-46F0-417B-BBFA-8FE7878A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CA9F49-6797-27A1-E809-F10A247A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1381D6-1B43-9D34-6E2B-108FB648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71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74EC2-1ED8-A8BE-7D66-107A23C56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7DCC2C-4B63-4FB8-9322-4A64CB4B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E22530-1FC8-B14B-0E1E-CEA3D630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E5EA7A-7139-4574-C0F9-E5653C68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18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6332C7-6C6F-7318-1DA3-D4E85FFC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FEC246-9AE0-1F5E-E4B7-E80EA35B1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31218E-7297-74DF-6460-D04F62CC1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05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40EDF-D8B0-6EA9-3600-79C331F0A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412F3-88BC-3976-CE11-CED356736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0C5784-692F-8C9A-96B5-9C6C828B6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65CF43-DB51-7DDD-DBC1-89F22FBF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18DF2A-4A52-511F-887D-751FECB8D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9AA898-418D-84EB-B1A4-EF383D80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14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D255D-23DB-16FF-6E59-4E8B7BB0C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ACFC9F-98E3-3872-EF0E-718C6AAD0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1FCD44-D0F2-7EE0-983E-1A770EA7B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5984F3-2762-30BA-041E-CEE510365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FB9C9C-1999-72D6-E7F1-5AF8D2EB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093609-A228-8DC9-D8BE-C785A4D5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40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4655F9-7A55-B7B8-8B75-F136D069E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40F63F-E1AB-2FF3-2E2E-4C60B3779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7F6D55-93D5-4B87-BF01-5334CC51B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110A85-4D4F-F042-95AD-B4092DC44AD3}" type="datetimeFigureOut">
              <a:rPr lang="es-ES" smtClean="0"/>
              <a:t>9/7/24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68E077-F5F1-A5B0-D94C-4A846BB4A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49A032-604E-9B53-BF91-E6A6B9C81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D7431F-60F5-E745-8494-FFD96EF32E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67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470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63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A565BB0-67FC-F007-2424-319770A9FFED}"/>
              </a:ext>
            </a:extLst>
          </p:cNvPr>
          <p:cNvSpPr txBox="1"/>
          <p:nvPr/>
        </p:nvSpPr>
        <p:spPr>
          <a:xfrm>
            <a:off x="4893276" y="2690336"/>
            <a:ext cx="66594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[Título]</a:t>
            </a:r>
          </a:p>
          <a:p>
            <a:r>
              <a:rPr lang="es-CO" sz="3600" dirty="0">
                <a:solidFill>
                  <a:schemeClr val="bg1"/>
                </a:solidFill>
                <a:latin typeface="Franklin Gothic Book" panose="020B0503020102020204" pitchFamily="34" charset="0"/>
              </a:rPr>
              <a:t>[Subtítulo]</a:t>
            </a:r>
          </a:p>
        </p:txBody>
      </p:sp>
    </p:spTree>
    <p:extLst>
      <p:ext uri="{BB962C8B-B14F-4D97-AF65-F5344CB8AC3E}">
        <p14:creationId xmlns:p14="http://schemas.microsoft.com/office/powerpoint/2010/main" val="407625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8CDB-AF99-23DA-5783-49C6FB10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341"/>
            <a:ext cx="9662984" cy="1325563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143393"/>
                </a:solidFill>
                <a:latin typeface="Franklin Gothic Medium" panose="020B0603020102020204" pitchFamily="34" charset="0"/>
              </a:rPr>
              <a:t>Título Título Título Título Título Título Título Título Título Título Título Título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7842-095A-A953-5B16-4B0D2F9E9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20"/>
            <a:ext cx="10295238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</p:txBody>
      </p:sp>
    </p:spTree>
    <p:extLst>
      <p:ext uri="{BB962C8B-B14F-4D97-AF65-F5344CB8AC3E}">
        <p14:creationId xmlns:p14="http://schemas.microsoft.com/office/powerpoint/2010/main" val="373783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8CDB-AF99-23DA-5783-49C6FB10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341"/>
            <a:ext cx="9662984" cy="1325563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143393"/>
                </a:solidFill>
                <a:latin typeface="Franklin Gothic Medium" panose="020B0603020102020204" pitchFamily="34" charset="0"/>
              </a:rPr>
              <a:t>Título Título Título Título Título Título Título Título Título Título Título Título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7842-095A-A953-5B16-4B0D2F9E9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20"/>
            <a:ext cx="10295238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</p:txBody>
      </p:sp>
    </p:spTree>
    <p:extLst>
      <p:ext uri="{BB962C8B-B14F-4D97-AF65-F5344CB8AC3E}">
        <p14:creationId xmlns:p14="http://schemas.microsoft.com/office/powerpoint/2010/main" val="318912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8CDB-AF99-23DA-5783-49C6FB10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341"/>
            <a:ext cx="9662984" cy="1325563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143393"/>
                </a:solidFill>
                <a:latin typeface="Franklin Gothic Medium" panose="020B0603020102020204" pitchFamily="34" charset="0"/>
              </a:rPr>
              <a:t>Título Título Título Título Título Título Título Título Título Título Título Título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7842-095A-A953-5B16-4B0D2F9E9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20"/>
            <a:ext cx="10295238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</p:txBody>
      </p:sp>
    </p:spTree>
    <p:extLst>
      <p:ext uri="{BB962C8B-B14F-4D97-AF65-F5344CB8AC3E}">
        <p14:creationId xmlns:p14="http://schemas.microsoft.com/office/powerpoint/2010/main" val="66746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8CDB-AF99-23DA-5783-49C6FB10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341"/>
            <a:ext cx="9662984" cy="1325563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143393"/>
                </a:solidFill>
                <a:latin typeface="Franklin Gothic Medium" panose="020B0603020102020204" pitchFamily="34" charset="0"/>
              </a:rPr>
              <a:t>Título Título Título Título Título Título Título Título Título Título Título Título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7842-095A-A953-5B16-4B0D2F9E9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20"/>
            <a:ext cx="10295238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</p:txBody>
      </p:sp>
    </p:spTree>
    <p:extLst>
      <p:ext uri="{BB962C8B-B14F-4D97-AF65-F5344CB8AC3E}">
        <p14:creationId xmlns:p14="http://schemas.microsoft.com/office/powerpoint/2010/main" val="377004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8CDB-AF99-23DA-5783-49C6FB10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341"/>
            <a:ext cx="9662984" cy="1325563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143393"/>
                </a:solidFill>
                <a:latin typeface="Franklin Gothic Medium" panose="020B0603020102020204" pitchFamily="34" charset="0"/>
              </a:rPr>
              <a:t>Título Título Título Título Título Título Título Título Título Título Título Título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7842-095A-A953-5B16-4B0D2F9E9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20"/>
            <a:ext cx="10295238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</p:txBody>
      </p:sp>
    </p:spTree>
    <p:extLst>
      <p:ext uri="{BB962C8B-B14F-4D97-AF65-F5344CB8AC3E}">
        <p14:creationId xmlns:p14="http://schemas.microsoft.com/office/powerpoint/2010/main" val="403871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8CDB-AF99-23DA-5783-49C6FB105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341"/>
            <a:ext cx="9662984" cy="1325563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143393"/>
                </a:solidFill>
                <a:latin typeface="Franklin Gothic Medium" panose="020B0603020102020204" pitchFamily="34" charset="0"/>
              </a:rPr>
              <a:t>Título Título Título Título Título Título Título Título Título Título Título Título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7842-095A-A953-5B16-4B0D2F9E9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8620"/>
            <a:ext cx="10295238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</p:txBody>
      </p:sp>
    </p:spTree>
    <p:extLst>
      <p:ext uri="{BB962C8B-B14F-4D97-AF65-F5344CB8AC3E}">
        <p14:creationId xmlns:p14="http://schemas.microsoft.com/office/powerpoint/2010/main" val="175126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56E8F5-CAE5-E43C-3A33-6289DB98B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350" y="1253331"/>
            <a:ext cx="4050957" cy="4351338"/>
          </a:xfrm>
        </p:spPr>
        <p:txBody>
          <a:bodyPr/>
          <a:lstStyle/>
          <a:p>
            <a:r>
              <a:rPr lang="es-ES" dirty="0">
                <a:solidFill>
                  <a:srgbClr val="143393"/>
                </a:solidFill>
                <a:latin typeface="Franklin Gothic Book" panose="020B0503020102020204" pitchFamily="34" charset="0"/>
              </a:rPr>
              <a:t>Descripción en fuente Franklin Gothic</a:t>
            </a:r>
          </a:p>
          <a:p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AAF5835-0440-5D15-C5E5-43012A43CB0D}"/>
              </a:ext>
            </a:extLst>
          </p:cNvPr>
          <p:cNvSpPr/>
          <p:nvPr/>
        </p:nvSpPr>
        <p:spPr>
          <a:xfrm>
            <a:off x="-1" y="0"/>
            <a:ext cx="6190735" cy="6858000"/>
          </a:xfrm>
          <a:prstGeom prst="rect">
            <a:avLst/>
          </a:prstGeom>
          <a:solidFill>
            <a:srgbClr val="1433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FOTOGRAFÍA EN ALTA CALIDAD</a:t>
            </a:r>
          </a:p>
        </p:txBody>
      </p:sp>
    </p:spTree>
    <p:extLst>
      <p:ext uri="{BB962C8B-B14F-4D97-AF65-F5344CB8AC3E}">
        <p14:creationId xmlns:p14="http://schemas.microsoft.com/office/powerpoint/2010/main" val="2401465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118</Words>
  <Application>Microsoft Macintosh PowerPoint</Application>
  <PresentationFormat>Panorámica</PresentationFormat>
  <Paragraphs>17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Franklin Gothic Book</vt:lpstr>
      <vt:lpstr>Franklin Gothic Medium</vt:lpstr>
      <vt:lpstr>Tema de Office</vt:lpstr>
      <vt:lpstr>Presentación de PowerPoint</vt:lpstr>
      <vt:lpstr>Presentación de PowerPoint</vt:lpstr>
      <vt:lpstr>Título Título Título Título Título Título Título Título Título Título Título Título </vt:lpstr>
      <vt:lpstr>Título Título Título Título Título Título Título Título Título Título Título Título </vt:lpstr>
      <vt:lpstr>Título Título Título Título Título Título Título Título Título Título Título Título </vt:lpstr>
      <vt:lpstr>Título Título Título Título Título Título Título Título Título Título Título Título </vt:lpstr>
      <vt:lpstr>Título Título Título Título Título Título Título Título Título Título Título Título </vt:lpstr>
      <vt:lpstr>Título Título Título Título Título Título Título Título Título Título Título Título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LANDY VIVIANA BEDOYA DIAZ</dc:creator>
  <cp:lastModifiedBy>LANDY VIVIANA BEDOYA DIAZ</cp:lastModifiedBy>
  <cp:revision>4</cp:revision>
  <dcterms:created xsi:type="dcterms:W3CDTF">2024-06-26T19:15:17Z</dcterms:created>
  <dcterms:modified xsi:type="dcterms:W3CDTF">2024-07-09T21:03:16Z</dcterms:modified>
</cp:coreProperties>
</file>